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1"/>
  </p:notesMasterIdLst>
  <p:sldIdLst>
    <p:sldId id="256" r:id="rId2"/>
    <p:sldId id="258" r:id="rId3"/>
    <p:sldId id="261" r:id="rId4"/>
    <p:sldId id="260" r:id="rId5"/>
    <p:sldId id="264" r:id="rId6"/>
    <p:sldId id="267" r:id="rId7"/>
    <p:sldId id="263" r:id="rId8"/>
    <p:sldId id="273" r:id="rId9"/>
    <p:sldId id="305" r:id="rId10"/>
    <p:sldId id="274" r:id="rId11"/>
    <p:sldId id="338" r:id="rId12"/>
    <p:sldId id="333" r:id="rId13"/>
    <p:sldId id="335" r:id="rId14"/>
    <p:sldId id="340" r:id="rId15"/>
    <p:sldId id="336" r:id="rId16"/>
    <p:sldId id="337" r:id="rId17"/>
    <p:sldId id="341" r:id="rId18"/>
    <p:sldId id="313" r:id="rId19"/>
    <p:sldId id="339" r:id="rId20"/>
  </p:sldIdLst>
  <p:sldSz cx="9144000" cy="5143500" type="screen16x9"/>
  <p:notesSz cx="6858000" cy="9144000"/>
  <p:embeddedFontLst>
    <p:embeddedFont>
      <p:font typeface="Roboto Mono Light" panose="020B0600000101010101" charset="0"/>
      <p:regular r:id="rId22"/>
      <p:bold r:id="rId23"/>
      <p:italic r:id="rId24"/>
      <p:boldItalic r:id="rId25"/>
    </p:embeddedFont>
    <p:embeddedFont>
      <p:font typeface="Squada One" panose="020B0600000101010101" charset="0"/>
      <p:regular r:id="rId26"/>
    </p:embeddedFont>
    <p:embeddedFont>
      <p:font typeface="Ubuntu" panose="020B0600000101010101" charset="0"/>
      <p:regular r:id="rId27"/>
      <p:bold r:id="rId28"/>
      <p:italic r:id="rId29"/>
      <p:boldItalic r:id="rId30"/>
    </p:embeddedFont>
    <p:embeddedFont>
      <p:font typeface="Roboto Mono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CBF7B3-9A2D-41F8-8C86-C01472ACA4C3}">
  <a:tblStyle styleId="{A1CBF7B3-9A2D-41F8-8C86-C01472ACA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CBEFA4-C52B-4558-8D43-B69A05F1C4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3dc9dd315_1_2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3dc9dd315_1_2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31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1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dc9dd315_1_4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dc9dd315_1_4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89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3dc9dd315_1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3dc9dd315_1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9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3dc9dd315_1_4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3dc9dd315_1_4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5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3dc9dd315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3dc9dd315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0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53dc9dd315_1_5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53dc9dd315_1_5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3dc9dd315_1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3dc9dd315_1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3dc9dd315_1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3dc9dd315_1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3dc9dd315_1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3dc9dd315_1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3dc9dd315_1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3dc9dd315_1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3dc9dd315_1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3dc9dd315_1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3dc9dd315_1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3dc9dd315_1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dc9dd315_1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dc9dd315_1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3dc9dd315_1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3dc9dd315_1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3dc9dd315_1_4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3dc9dd315_1_4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22375" y="593625"/>
            <a:ext cx="3481800" cy="3481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t="25176" b="49996"/>
          <a:stretch/>
        </p:blipFill>
        <p:spPr>
          <a:xfrm>
            <a:off x="25" y="1277225"/>
            <a:ext cx="9144005" cy="12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713173" y="1790400"/>
            <a:ext cx="1765800" cy="156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6664974" y="1790400"/>
            <a:ext cx="1765800" cy="156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2697107" y="1790400"/>
            <a:ext cx="1765800" cy="15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4681040" y="1790400"/>
            <a:ext cx="1765800" cy="15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7"/>
          </p:nvPr>
        </p:nvSpPr>
        <p:spPr>
          <a:xfrm>
            <a:off x="666497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8"/>
          </p:nvPr>
        </p:nvSpPr>
        <p:spPr>
          <a:xfrm>
            <a:off x="6664974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310930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35075" y="666950"/>
            <a:ext cx="5295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title" hasCustomPrompt="1"/>
          </p:nvPr>
        </p:nvSpPr>
        <p:spPr>
          <a:xfrm>
            <a:off x="623400" y="836675"/>
            <a:ext cx="54093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2" hasCustomPrompt="1"/>
          </p:nvPr>
        </p:nvSpPr>
        <p:spPr>
          <a:xfrm>
            <a:off x="623400" y="198422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3"/>
          </p:nvPr>
        </p:nvSpPr>
        <p:spPr>
          <a:xfrm>
            <a:off x="623400" y="271825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 idx="4" hasCustomPrompt="1"/>
          </p:nvPr>
        </p:nvSpPr>
        <p:spPr>
          <a:xfrm>
            <a:off x="623400" y="3169875"/>
            <a:ext cx="40944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5"/>
          </p:nvPr>
        </p:nvSpPr>
        <p:spPr>
          <a:xfrm>
            <a:off x="623400" y="39039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/>
          <p:nvPr/>
        </p:nvSpPr>
        <p:spPr>
          <a:xfrm>
            <a:off x="100" y="466800"/>
            <a:ext cx="9144000" cy="46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5192912" y="1605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5192912" y="2412867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5192912" y="322055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5192912" y="3999204"/>
            <a:ext cx="265877" cy="39360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/>
          <p:nvPr/>
        </p:nvSpPr>
        <p:spPr>
          <a:xfrm flipH="1">
            <a:off x="2352076" y="0"/>
            <a:ext cx="24582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2">
            <a:alphaModFix/>
          </a:blip>
          <a:srcRect l="36884" t="10051" b="33698"/>
          <a:stretch/>
        </p:blipFill>
        <p:spPr>
          <a:xfrm flipH="1">
            <a:off x="3372773" y="0"/>
            <a:ext cx="577122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1"/>
          </p:nvPr>
        </p:nvSpPr>
        <p:spPr>
          <a:xfrm flipH="1">
            <a:off x="7244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938850" y="193800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1"/>
          </p:nvPr>
        </p:nvSpPr>
        <p:spPr>
          <a:xfrm>
            <a:off x="1499850" y="2467075"/>
            <a:ext cx="3010500" cy="1086000"/>
          </a:xfrm>
          <a:prstGeom prst="rect">
            <a:avLst/>
          </a:prstGeom>
          <a:effectLst>
            <a:outerShdw blurRad="57150" dist="28575" dir="48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456550" y="430325"/>
            <a:ext cx="4230900" cy="405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2675700" y="3058025"/>
            <a:ext cx="37926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subTitle" idx="2"/>
          </p:nvPr>
        </p:nvSpPr>
        <p:spPr>
          <a:xfrm>
            <a:off x="2790900" y="1674500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1768500"/>
            <a:ext cx="9144000" cy="337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92800" y="300865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875250" y="3507700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713225" y="1385200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713225" y="2436613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13225" y="3501127"/>
            <a:ext cx="8217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sz="1800" b="1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726000" y="37145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 flipH="1"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 flipH="1">
            <a:off x="5010775" y="3286600"/>
            <a:ext cx="2920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7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l="32276"/>
          <a:stretch/>
        </p:blipFill>
        <p:spPr>
          <a:xfrm>
            <a:off x="0" y="1"/>
            <a:ext cx="61916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69775" y="2323425"/>
            <a:ext cx="54882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2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69775" y="3546325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3967500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585725" y="3059550"/>
            <a:ext cx="3690000" cy="7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5050475" y="3821800"/>
            <a:ext cx="3379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0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flipH="1">
            <a:off x="0" y="0"/>
            <a:ext cx="603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 flipH="1">
            <a:off x="8595400" y="0"/>
            <a:ext cx="54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AutoNum type="alphaLcPeriod"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AutoNum type="romanLcPeriod"/>
              <a:defRPr sz="4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823650" y="2987389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0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10325" y="0"/>
            <a:ext cx="517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23650" y="1106850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823650" y="1995753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22446" r="45368"/>
          <a:stretch/>
        </p:blipFill>
        <p:spPr>
          <a:xfrm>
            <a:off x="890226" y="0"/>
            <a:ext cx="2942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713225" y="1819200"/>
            <a:ext cx="3453600" cy="15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5341375" y="2519375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4"/>
          </p:nvPr>
        </p:nvSpPr>
        <p:spPr>
          <a:xfrm>
            <a:off x="713225" y="2330550"/>
            <a:ext cx="3453600" cy="482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6100" y="539500"/>
            <a:ext cx="7534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Ubuntu"/>
              <a:buNone/>
              <a:defRPr sz="2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6100" y="1237555"/>
            <a:ext cx="7534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●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○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■"/>
              <a:defRPr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72" r:id="rId9"/>
    <p:sldLayoutId id="2147483673" r:id="rId10"/>
    <p:sldLayoutId id="2147483678" r:id="rId11"/>
    <p:sldLayoutId id="2147483687" r:id="rId12"/>
    <p:sldLayoutId id="2147483688" r:id="rId13"/>
    <p:sldLayoutId id="2147483693" r:id="rId14"/>
    <p:sldLayoutId id="2147483699" r:id="rId15"/>
    <p:sldLayoutId id="214748370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ctrTitle"/>
          </p:nvPr>
        </p:nvSpPr>
        <p:spPr>
          <a:xfrm>
            <a:off x="3074225" y="1856275"/>
            <a:ext cx="2995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Apple</a:t>
            </a:r>
            <a:br>
              <a:rPr lang="en" dirty="0" smtClean="0"/>
            </a:br>
            <a:r>
              <a:rPr lang="en" dirty="0" smtClean="0"/>
              <a:t>iPhone14 Pro</a:t>
            </a:r>
            <a:endParaRPr sz="3200" b="1" i="1" dirty="0"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3243900" y="1495550"/>
            <a:ext cx="26562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Project Jung Chan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/>
          <p:nvPr/>
        </p:nvSpPr>
        <p:spPr>
          <a:xfrm>
            <a:off x="3366576" y="2255107"/>
            <a:ext cx="427896" cy="399989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6"/>
          <p:cNvSpPr/>
          <p:nvPr/>
        </p:nvSpPr>
        <p:spPr>
          <a:xfrm>
            <a:off x="5352497" y="2240727"/>
            <a:ext cx="423428" cy="428747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6"/>
          <p:cNvSpPr/>
          <p:nvPr/>
        </p:nvSpPr>
        <p:spPr>
          <a:xfrm>
            <a:off x="1428928" y="2242465"/>
            <a:ext cx="428995" cy="42527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xfrm>
            <a:off x="188725" y="663300"/>
            <a:ext cx="8766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ea typeface="Roboto Mono Light"/>
                <a:cs typeface="Roboto Mono Light"/>
              </a:rPr>
              <a:t>Mark Up &amp; Language</a:t>
            </a:r>
            <a:endParaRPr sz="1400" b="0" dirty="0">
              <a:solidFill>
                <a:srgbClr val="D9D9D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3" name="Google Shape;513;p76"/>
          <p:cNvSpPr txBox="1">
            <a:spLocks noGrp="1"/>
          </p:cNvSpPr>
          <p:nvPr>
            <p:ph type="title" idx="2"/>
          </p:nvPr>
        </p:nvSpPr>
        <p:spPr>
          <a:xfrm>
            <a:off x="713223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4" name="Google Shape;514;p76"/>
          <p:cNvSpPr txBox="1">
            <a:spLocks noGrp="1"/>
          </p:cNvSpPr>
          <p:nvPr>
            <p:ph type="subTitle" idx="1"/>
          </p:nvPr>
        </p:nvSpPr>
        <p:spPr>
          <a:xfrm>
            <a:off x="71334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endParaRPr dirty="0"/>
          </a:p>
        </p:txBody>
      </p:sp>
      <p:sp>
        <p:nvSpPr>
          <p:cNvPr id="515" name="Google Shape;515;p76"/>
          <p:cNvSpPr txBox="1">
            <a:spLocks noGrp="1"/>
          </p:cNvSpPr>
          <p:nvPr>
            <p:ph type="title" idx="3"/>
          </p:nvPr>
        </p:nvSpPr>
        <p:spPr>
          <a:xfrm>
            <a:off x="2697627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16" name="Google Shape;516;p76"/>
          <p:cNvSpPr txBox="1">
            <a:spLocks noGrp="1"/>
          </p:cNvSpPr>
          <p:nvPr>
            <p:ph type="title" idx="5"/>
          </p:nvPr>
        </p:nvSpPr>
        <p:spPr>
          <a:xfrm>
            <a:off x="4681302" y="2867450"/>
            <a:ext cx="1765800" cy="3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1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4681298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</a:t>
            </a:r>
            <a:endParaRPr dirty="0"/>
          </a:p>
        </p:txBody>
      </p:sp>
      <p:sp>
        <p:nvSpPr>
          <p:cNvPr id="519" name="Google Shape;519;p76"/>
          <p:cNvSpPr txBox="1">
            <a:spLocks noGrp="1"/>
          </p:cNvSpPr>
          <p:nvPr>
            <p:ph type="subTitle" idx="4"/>
          </p:nvPr>
        </p:nvSpPr>
        <p:spPr>
          <a:xfrm>
            <a:off x="2697623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24881" r="32532" b="9305"/>
          <a:stretch/>
        </p:blipFill>
        <p:spPr>
          <a:xfrm>
            <a:off x="2963995" y="1928068"/>
            <a:ext cx="1233055" cy="13646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0" r="67023" b="9259"/>
          <a:stretch/>
        </p:blipFill>
        <p:spPr>
          <a:xfrm>
            <a:off x="1017144" y="1936946"/>
            <a:ext cx="1166897" cy="13785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2" t="23998" b="10856"/>
          <a:stretch/>
        </p:blipFill>
        <p:spPr>
          <a:xfrm>
            <a:off x="4960041" y="1941922"/>
            <a:ext cx="1169396" cy="1350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16" y="2013535"/>
            <a:ext cx="1279206" cy="1279206"/>
          </a:xfrm>
          <a:prstGeom prst="rect">
            <a:avLst/>
          </a:prstGeom>
        </p:spPr>
      </p:pic>
      <p:sp>
        <p:nvSpPr>
          <p:cNvPr id="27" name="Google Shape;517;p76"/>
          <p:cNvSpPr txBox="1">
            <a:spLocks noGrp="1"/>
          </p:cNvSpPr>
          <p:nvPr>
            <p:ph type="subTitle" idx="6"/>
          </p:nvPr>
        </p:nvSpPr>
        <p:spPr>
          <a:xfrm>
            <a:off x="6683562" y="3457825"/>
            <a:ext cx="17658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jQuery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  <a:endParaRPr sz="15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7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박스를 고정시켜 배경화면이 이동하는 효과를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비디오 태그를 사용하여 생동감을 줌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버튼을 누르면 슬라이드가 이동됨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터치이벤트를 이용하여 모바일화면에서 드래그하여 슬라이드 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Sticky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 sz="1200" dirty="0">
              <a:solidFill>
                <a:srgbClr val="D9D9D9"/>
              </a:solidFill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Go Slide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Mobile Drag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0"/>
            <a:ext cx="1816076" cy="17472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71" y="1747203"/>
            <a:ext cx="1681042" cy="1624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" y="3372155"/>
            <a:ext cx="1845634" cy="17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>
            <a:spLocks noGrp="1"/>
          </p:cNvSpPr>
          <p:nvPr>
            <p:ph type="title"/>
          </p:nvPr>
        </p:nvSpPr>
        <p:spPr>
          <a:xfrm>
            <a:off x="3453730" y="585664"/>
            <a:ext cx="5094525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</a:t>
            </a:r>
            <a:endParaRPr dirty="0"/>
          </a:p>
        </p:txBody>
      </p:sp>
      <p:sp>
        <p:nvSpPr>
          <p:cNvPr id="1273" name="Google Shape;1273;p100"/>
          <p:cNvSpPr txBox="1">
            <a:spLocks noGrp="1"/>
          </p:cNvSpPr>
          <p:nvPr>
            <p:ph type="body" idx="4294967295"/>
          </p:nvPr>
        </p:nvSpPr>
        <p:spPr>
          <a:xfrm>
            <a:off x="6262925" y="1855077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 설명들에 대한 속성 변화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4" name="Google Shape;1274;p100"/>
          <p:cNvSpPr txBox="1">
            <a:spLocks noGrp="1"/>
          </p:cNvSpPr>
          <p:nvPr>
            <p:ph type="body" idx="4294967295"/>
          </p:nvPr>
        </p:nvSpPr>
        <p:spPr>
          <a:xfrm>
            <a:off x="3594450" y="1855072"/>
            <a:ext cx="2166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 버튼을 클릭 시 해당 색상 연출됨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5" name="Google Shape;1275;p100"/>
          <p:cNvSpPr txBox="1">
            <a:spLocks noGrp="1"/>
          </p:cNvSpPr>
          <p:nvPr>
            <p:ph type="body" idx="4294967295"/>
          </p:nvPr>
        </p:nvSpPr>
        <p:spPr>
          <a:xfrm>
            <a:off x="3594450" y="3396297"/>
            <a:ext cx="2166600" cy="703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스크롤 이벤트 시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사진 등장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6" name="Google Shape;1276;p100"/>
          <p:cNvSpPr txBox="1">
            <a:spLocks noGrp="1"/>
          </p:cNvSpPr>
          <p:nvPr>
            <p:ph type="body" idx="4294967295"/>
          </p:nvPr>
        </p:nvSpPr>
        <p:spPr>
          <a:xfrm>
            <a:off x="6262925" y="3396297"/>
            <a:ext cx="228533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9D9D9"/>
                </a:solidFill>
              </a:rPr>
              <a:t>iPhone </a:t>
            </a:r>
            <a:r>
              <a:rPr lang="ko-KR" altLang="en-US" dirty="0" smtClean="0">
                <a:solidFill>
                  <a:srgbClr val="D9D9D9"/>
                </a:solidFill>
              </a:rPr>
              <a:t>종류와 </a:t>
            </a:r>
            <a:endParaRPr lang="en-US" altLang="ko-KR" dirty="0" smtClean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D9D9D9"/>
                </a:solidFill>
              </a:rPr>
              <a:t>핵심기능 요약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1277" name="Google Shape;1277;p100"/>
          <p:cNvSpPr txBox="1">
            <a:spLocks noGrp="1"/>
          </p:cNvSpPr>
          <p:nvPr>
            <p:ph type="body" idx="4294967295"/>
          </p:nvPr>
        </p:nvSpPr>
        <p:spPr>
          <a:xfrm>
            <a:off x="6262925" y="1506122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Font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8" name="Google Shape;1278;p100"/>
          <p:cNvSpPr txBox="1">
            <a:spLocks noGrp="1"/>
          </p:cNvSpPr>
          <p:nvPr>
            <p:ph type="body" idx="4294967295"/>
          </p:nvPr>
        </p:nvSpPr>
        <p:spPr>
          <a:xfrm>
            <a:off x="3594450" y="1506119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Button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79" name="Google Shape;1279;p100"/>
          <p:cNvSpPr txBox="1">
            <a:spLocks noGrp="1"/>
          </p:cNvSpPr>
          <p:nvPr>
            <p:ph type="body" idx="4294967295"/>
          </p:nvPr>
        </p:nvSpPr>
        <p:spPr>
          <a:xfrm>
            <a:off x="3594450" y="3047345"/>
            <a:ext cx="2166600" cy="37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 panose="020B0600000101010101" charset="0"/>
              </a:rPr>
              <a:t>Image Effect</a:t>
            </a:r>
            <a:endParaRPr sz="1800" b="1" dirty="0">
              <a:solidFill>
                <a:srgbClr val="D9D9D9"/>
              </a:solidFill>
              <a:latin typeface="Ubuntu" panose="020B0600000101010101" charset="0"/>
            </a:endParaRPr>
          </a:p>
        </p:txBody>
      </p:sp>
      <p:sp>
        <p:nvSpPr>
          <p:cNvPr id="1280" name="Google Shape;1280;p100"/>
          <p:cNvSpPr txBox="1">
            <a:spLocks noGrp="1"/>
          </p:cNvSpPr>
          <p:nvPr>
            <p:ph type="body" idx="4294967295"/>
          </p:nvPr>
        </p:nvSpPr>
        <p:spPr>
          <a:xfrm>
            <a:off x="6262925" y="3047345"/>
            <a:ext cx="21666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D9D9D9"/>
                </a:solidFill>
                <a:latin typeface="Ubuntu"/>
                <a:sym typeface="Ubuntu"/>
              </a:rPr>
              <a:t>Footer</a:t>
            </a:r>
            <a:endParaRPr sz="1200" dirty="0">
              <a:solidFill>
                <a:srgbClr val="D9D9D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73" y="-3972"/>
            <a:ext cx="1928276" cy="1838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" y="1834483"/>
            <a:ext cx="1735178" cy="1684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04" y="3518935"/>
            <a:ext cx="1676645" cy="16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9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11914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Click &amp; Scroll</a:t>
            </a:r>
            <a:endParaRPr sz="2800" dirty="0"/>
          </a:p>
        </p:txBody>
      </p:sp>
      <p:sp>
        <p:nvSpPr>
          <p:cNvPr id="1253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15707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옵션 선택 후 자동으로 다음옵션으로 스크롤 됨</a:t>
            </a:r>
            <a:endParaRPr dirty="0"/>
          </a:p>
        </p:txBody>
      </p:sp>
      <p:sp>
        <p:nvSpPr>
          <p:cNvPr id="8" name="Google Shape;1252;p98"/>
          <p:cNvSpPr txBox="1">
            <a:spLocks/>
          </p:cNvSpPr>
          <p:nvPr/>
        </p:nvSpPr>
        <p:spPr>
          <a:xfrm>
            <a:off x="980491" y="332772"/>
            <a:ext cx="3297109" cy="6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Ubuntu"/>
              <a:buNone/>
              <a:defRPr sz="4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" sz="4000" dirty="0" smtClean="0"/>
              <a:t>Buy iPhone</a:t>
            </a:r>
            <a:endParaRPr lang="en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08" y="-12143"/>
            <a:ext cx="3013592" cy="5143500"/>
          </a:xfrm>
          <a:prstGeom prst="rect">
            <a:avLst/>
          </a:prstGeom>
        </p:spPr>
      </p:pic>
      <p:sp>
        <p:nvSpPr>
          <p:cNvPr id="14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2180391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Stop Touch</a:t>
            </a:r>
            <a:endParaRPr sz="2800" dirty="0"/>
          </a:p>
        </p:txBody>
      </p:sp>
      <p:sp>
        <p:nvSpPr>
          <p:cNvPr id="15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2559607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이전 옵션이 선택 되지않으면 다음 옵션을 못함</a:t>
            </a:r>
            <a:endParaRPr dirty="0"/>
          </a:p>
        </p:txBody>
      </p:sp>
      <p:sp>
        <p:nvSpPr>
          <p:cNvPr id="16" name="Google Shape;1252;p98"/>
          <p:cNvSpPr txBox="1">
            <a:spLocks noGrp="1"/>
          </p:cNvSpPr>
          <p:nvPr>
            <p:ph type="title"/>
          </p:nvPr>
        </p:nvSpPr>
        <p:spPr>
          <a:xfrm>
            <a:off x="623401" y="4020363"/>
            <a:ext cx="4447364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Payment</a:t>
            </a:r>
            <a:endParaRPr sz="2800" dirty="0"/>
          </a:p>
        </p:txBody>
      </p:sp>
      <p:sp>
        <p:nvSpPr>
          <p:cNvPr id="17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4399579"/>
            <a:ext cx="4378091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선택된 옵션에 해당 가격을 보여줌</a:t>
            </a:r>
            <a:endParaRPr dirty="0"/>
          </a:p>
        </p:txBody>
      </p:sp>
      <p:sp>
        <p:nvSpPr>
          <p:cNvPr id="20" name="Google Shape;1252;p98"/>
          <p:cNvSpPr txBox="1">
            <a:spLocks noGrp="1"/>
          </p:cNvSpPr>
          <p:nvPr>
            <p:ph type="title"/>
          </p:nvPr>
        </p:nvSpPr>
        <p:spPr>
          <a:xfrm>
            <a:off x="623400" y="3132593"/>
            <a:ext cx="5409300" cy="609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Change Color</a:t>
            </a:r>
            <a:endParaRPr sz="2800" dirty="0"/>
          </a:p>
        </p:txBody>
      </p:sp>
      <p:sp>
        <p:nvSpPr>
          <p:cNvPr id="21" name="Google Shape;1253;p98"/>
          <p:cNvSpPr txBox="1">
            <a:spLocks noGrp="1"/>
          </p:cNvSpPr>
          <p:nvPr>
            <p:ph type="subTitle" idx="1"/>
          </p:nvPr>
        </p:nvSpPr>
        <p:spPr>
          <a:xfrm>
            <a:off x="623400" y="3511809"/>
            <a:ext cx="50985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색상을 클릭하면 해당 색상에 이미지들을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3" y="1807954"/>
            <a:ext cx="1883355" cy="1834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111"/>
          <p:cNvGrpSpPr/>
          <p:nvPr/>
        </p:nvGrpSpPr>
        <p:grpSpPr>
          <a:xfrm>
            <a:off x="595982" y="1514035"/>
            <a:ext cx="3961860" cy="3013049"/>
            <a:chOff x="3422350" y="731675"/>
            <a:chExt cx="4831537" cy="3674898"/>
          </a:xfrm>
        </p:grpSpPr>
        <p:sp>
          <p:nvSpPr>
            <p:cNvPr id="1661" name="Google Shape;1661;p11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1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3" name="Google Shape;1663;p111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664" name="Google Shape;1664;p11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1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1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1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1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1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1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1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1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1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1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1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1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1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1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1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11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1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1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4" name="Google Shape;1684;p111"/>
          <p:cNvSpPr txBox="1">
            <a:spLocks noGrp="1"/>
          </p:cNvSpPr>
          <p:nvPr>
            <p:ph type="title"/>
          </p:nvPr>
        </p:nvSpPr>
        <p:spPr>
          <a:xfrm>
            <a:off x="5651075" y="1308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Scroll &amp; Move</a:t>
            </a:r>
            <a:endParaRPr dirty="0"/>
          </a:p>
        </p:txBody>
      </p:sp>
      <p:sp>
        <p:nvSpPr>
          <p:cNvPr id="1685" name="Google Shape;1685;p111"/>
          <p:cNvSpPr txBox="1">
            <a:spLocks noGrp="1"/>
          </p:cNvSpPr>
          <p:nvPr>
            <p:ph type="subTitle" idx="1"/>
          </p:nvPr>
        </p:nvSpPr>
        <p:spPr>
          <a:xfrm>
            <a:off x="5651075" y="1713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기기들이 움직임</a:t>
            </a:r>
            <a:endParaRPr dirty="0"/>
          </a:p>
        </p:txBody>
      </p:sp>
      <p:sp>
        <p:nvSpPr>
          <p:cNvPr id="1686" name="Google Shape;1686;p111"/>
          <p:cNvSpPr txBox="1">
            <a:spLocks noGrp="1"/>
          </p:cNvSpPr>
          <p:nvPr>
            <p:ph type="subTitle" idx="3"/>
          </p:nvPr>
        </p:nvSpPr>
        <p:spPr>
          <a:xfrm>
            <a:off x="5651075" y="2521650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로드 시 아이콘의 크기가 변함</a:t>
            </a:r>
            <a:endParaRPr dirty="0"/>
          </a:p>
        </p:txBody>
      </p:sp>
      <p:sp>
        <p:nvSpPr>
          <p:cNvPr id="1687" name="Google Shape;1687;p111"/>
          <p:cNvSpPr txBox="1">
            <a:spLocks noGrp="1"/>
          </p:cNvSpPr>
          <p:nvPr>
            <p:ph type="title" idx="2"/>
          </p:nvPr>
        </p:nvSpPr>
        <p:spPr>
          <a:xfrm>
            <a:off x="5651075" y="2116428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Icon Resize</a:t>
            </a:r>
            <a:endParaRPr dirty="0"/>
          </a:p>
        </p:txBody>
      </p:sp>
      <p:sp>
        <p:nvSpPr>
          <p:cNvPr id="1688" name="Google Shape;1688;p111"/>
          <p:cNvSpPr txBox="1">
            <a:spLocks noGrp="1"/>
          </p:cNvSpPr>
          <p:nvPr>
            <p:ph type="title" idx="4"/>
          </p:nvPr>
        </p:nvSpPr>
        <p:spPr>
          <a:xfrm>
            <a:off x="5651075" y="292410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Video Resize</a:t>
            </a:r>
            <a:endParaRPr dirty="0"/>
          </a:p>
        </p:txBody>
      </p:sp>
      <p:sp>
        <p:nvSpPr>
          <p:cNvPr id="1689" name="Google Shape;1689;p111"/>
          <p:cNvSpPr txBox="1">
            <a:spLocks noGrp="1"/>
          </p:cNvSpPr>
          <p:nvPr>
            <p:ph type="subTitle" idx="5"/>
          </p:nvPr>
        </p:nvSpPr>
        <p:spPr>
          <a:xfrm>
            <a:off x="5651075" y="332932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스크롤 시 비디오의 크기가 줄어듦</a:t>
            </a:r>
            <a:endParaRPr dirty="0"/>
          </a:p>
        </p:txBody>
      </p:sp>
      <p:sp>
        <p:nvSpPr>
          <p:cNvPr id="1690" name="Google Shape;1690;p111"/>
          <p:cNvSpPr txBox="1">
            <a:spLocks noGrp="1"/>
          </p:cNvSpPr>
          <p:nvPr>
            <p:ph type="title" idx="6"/>
          </p:nvPr>
        </p:nvSpPr>
        <p:spPr>
          <a:xfrm>
            <a:off x="5651075" y="3702753"/>
            <a:ext cx="26349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Font Disappear</a:t>
            </a:r>
            <a:endParaRPr dirty="0"/>
          </a:p>
        </p:txBody>
      </p:sp>
      <p:sp>
        <p:nvSpPr>
          <p:cNvPr id="1691" name="Google Shape;1691;p111"/>
          <p:cNvSpPr txBox="1">
            <a:spLocks noGrp="1"/>
          </p:cNvSpPr>
          <p:nvPr>
            <p:ph type="subTitle" idx="7"/>
          </p:nvPr>
        </p:nvSpPr>
        <p:spPr>
          <a:xfrm>
            <a:off x="5651075" y="4107975"/>
            <a:ext cx="28587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아래로 스크롤 되면 비디오 박스 내 글씨가 사라짐</a:t>
            </a:r>
            <a:endParaRPr dirty="0"/>
          </a:p>
        </p:txBody>
      </p:sp>
      <p:sp>
        <p:nvSpPr>
          <p:cNvPr id="1692" name="Google Shape;1692;p111"/>
          <p:cNvSpPr txBox="1">
            <a:spLocks noGrp="1"/>
          </p:cNvSpPr>
          <p:nvPr>
            <p:ph type="title" idx="8"/>
          </p:nvPr>
        </p:nvSpPr>
        <p:spPr>
          <a:xfrm>
            <a:off x="5192900" y="667225"/>
            <a:ext cx="3372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MUSIC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66" y="1794000"/>
            <a:ext cx="1767623" cy="18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/>
          <p:nvPr/>
        </p:nvSpPr>
        <p:spPr>
          <a:xfrm>
            <a:off x="823650" y="1452013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MB</a:t>
            </a:r>
            <a:endParaRPr sz="20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823650" y="2283238"/>
            <a:ext cx="3796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MOBILE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5"/>
          <p:cNvSpPr txBox="1">
            <a:spLocks noGrp="1"/>
          </p:cNvSpPr>
          <p:nvPr>
            <p:ph type="title"/>
          </p:nvPr>
        </p:nvSpPr>
        <p:spPr>
          <a:xfrm>
            <a:off x="5413868" y="1965709"/>
            <a:ext cx="3571500" cy="5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1759" name="Google Shape;1759;p115"/>
          <p:cNvSpPr txBox="1">
            <a:spLocks noGrp="1"/>
          </p:cNvSpPr>
          <p:nvPr>
            <p:ph type="subTitle" idx="1"/>
          </p:nvPr>
        </p:nvSpPr>
        <p:spPr>
          <a:xfrm>
            <a:off x="5974868" y="2494784"/>
            <a:ext cx="30105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모바일에서 확인 시 모바일크기에 맞게 변경됩니다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" b="6532"/>
          <a:stretch/>
        </p:blipFill>
        <p:spPr>
          <a:xfrm>
            <a:off x="239331" y="911086"/>
            <a:ext cx="1954139" cy="3421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3" y="530362"/>
            <a:ext cx="2049370" cy="4152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6262"/>
          <a:stretch/>
        </p:blipFill>
        <p:spPr>
          <a:xfrm>
            <a:off x="2754470" y="956297"/>
            <a:ext cx="1852166" cy="3333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530362"/>
            <a:ext cx="2108593" cy="4152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7"/>
          <p:cNvSpPr txBox="1">
            <a:spLocks noGrp="1"/>
          </p:cNvSpPr>
          <p:nvPr>
            <p:ph type="title"/>
          </p:nvPr>
        </p:nvSpPr>
        <p:spPr>
          <a:xfrm>
            <a:off x="2358900" y="284875"/>
            <a:ext cx="442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97" name="Google Shape;1797;p117"/>
          <p:cNvSpPr txBox="1">
            <a:spLocks noGrp="1"/>
          </p:cNvSpPr>
          <p:nvPr>
            <p:ph type="subTitle" idx="1"/>
          </p:nvPr>
        </p:nvSpPr>
        <p:spPr>
          <a:xfrm>
            <a:off x="2790900" y="1311175"/>
            <a:ext cx="3562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798" name="Google Shape;1798;p117"/>
          <p:cNvSpPr txBox="1"/>
          <p:nvPr/>
        </p:nvSpPr>
        <p:spPr>
          <a:xfrm>
            <a:off x="2698188" y="3820625"/>
            <a:ext cx="37476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Please keep this slide for attribution</a:t>
            </a:r>
            <a:endParaRPr sz="1000">
              <a:solidFill>
                <a:srgbClr val="F2F2F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99" name="Google Shape;1799;p117"/>
          <p:cNvSpPr/>
          <p:nvPr/>
        </p:nvSpPr>
        <p:spPr>
          <a:xfrm>
            <a:off x="4394099" y="2624955"/>
            <a:ext cx="223516" cy="213272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0" name="Google Shape;1800;p117"/>
          <p:cNvSpPr/>
          <p:nvPr/>
        </p:nvSpPr>
        <p:spPr>
          <a:xfrm>
            <a:off x="4835012" y="2667002"/>
            <a:ext cx="247906" cy="170820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1801" name="Google Shape;1801;p117"/>
          <p:cNvSpPr/>
          <p:nvPr/>
        </p:nvSpPr>
        <p:spPr>
          <a:xfrm>
            <a:off x="4061082" y="2590110"/>
            <a:ext cx="115279" cy="247614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subTitle" idx="4"/>
          </p:nvPr>
        </p:nvSpPr>
        <p:spPr>
          <a:xfrm flipH="1">
            <a:off x="1727375" y="22657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/>
              <a:t>Production </a:t>
            </a:r>
            <a:r>
              <a:rPr lang="en-US" altLang="ko-KR" dirty="0" smtClean="0"/>
              <a:t>Design</a:t>
            </a:r>
            <a:endParaRPr lang="en-US" altLang="ko-KR" dirty="0"/>
          </a:p>
        </p:txBody>
      </p:sp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713225" y="667950"/>
            <a:ext cx="63072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 flipH="1">
            <a:off x="1727375" y="1407237"/>
            <a:ext cx="4032000" cy="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en-US" altLang="ko-KR" dirty="0"/>
              <a:t>Intention of </a:t>
            </a:r>
            <a:r>
              <a:rPr lang="en-US" altLang="ko-KR" dirty="0" smtClean="0"/>
              <a:t>Project</a:t>
            </a:r>
            <a:endParaRPr lang="en-US" altLang="ko-KR" dirty="0"/>
          </a:p>
        </p:txBody>
      </p:sp>
      <p:sp>
        <p:nvSpPr>
          <p:cNvPr id="359" name="Google Shape;359;p60"/>
          <p:cNvSpPr txBox="1">
            <a:spLocks noGrp="1"/>
          </p:cNvSpPr>
          <p:nvPr>
            <p:ph type="subTitle" idx="2"/>
          </p:nvPr>
        </p:nvSpPr>
        <p:spPr>
          <a:xfrm>
            <a:off x="1726000" y="1612350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spcBef>
                <a:spcPts val="1000"/>
              </a:spcBef>
            </a:pPr>
            <a:r>
              <a:rPr lang="ko-KR" altLang="en-US" dirty="0" smtClean="0"/>
              <a:t>기획의도</a:t>
            </a:r>
            <a:endParaRPr lang="en-US" altLang="ko-KR" dirty="0"/>
          </a:p>
        </p:txBody>
      </p:sp>
      <p:sp>
        <p:nvSpPr>
          <p:cNvPr id="360" name="Google Shape;360;p60"/>
          <p:cNvSpPr txBox="1">
            <a:spLocks noGrp="1"/>
          </p:cNvSpPr>
          <p:nvPr>
            <p:ph type="title" idx="3"/>
          </p:nvPr>
        </p:nvSpPr>
        <p:spPr>
          <a:xfrm>
            <a:off x="867825" y="1385200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subTitle" idx="7"/>
          </p:nvPr>
        </p:nvSpPr>
        <p:spPr>
          <a:xfrm flipH="1">
            <a:off x="1727375" y="3254900"/>
            <a:ext cx="4032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/>
            <a:r>
              <a:rPr lang="en-US" altLang="ko-KR" dirty="0"/>
              <a:t>Production </a:t>
            </a:r>
            <a:r>
              <a:rPr lang="en-US" altLang="ko-KR" dirty="0" smtClean="0"/>
              <a:t>Technique</a:t>
            </a:r>
            <a:endParaRPr lang="ko-KR" altLang="en-US" dirty="0"/>
          </a:p>
        </p:txBody>
      </p:sp>
      <p:sp>
        <p:nvSpPr>
          <p:cNvPr id="362" name="Google Shape;362;p60"/>
          <p:cNvSpPr txBox="1">
            <a:spLocks noGrp="1"/>
          </p:cNvSpPr>
          <p:nvPr>
            <p:ph type="subTitle" idx="8"/>
          </p:nvPr>
        </p:nvSpPr>
        <p:spPr>
          <a:xfrm>
            <a:off x="1921566" y="3714550"/>
            <a:ext cx="2631634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/>
              <a:t>제작기법</a:t>
            </a:r>
            <a:endParaRPr dirty="0"/>
          </a:p>
        </p:txBody>
      </p:sp>
      <p:sp>
        <p:nvSpPr>
          <p:cNvPr id="363" name="Google Shape;363;p60"/>
          <p:cNvSpPr txBox="1">
            <a:spLocks noGrp="1"/>
          </p:cNvSpPr>
          <p:nvPr>
            <p:ph type="title" idx="6"/>
          </p:nvPr>
        </p:nvSpPr>
        <p:spPr>
          <a:xfrm>
            <a:off x="867825" y="35028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64" name="Google Shape;364;p60"/>
          <p:cNvSpPr txBox="1">
            <a:spLocks noGrp="1"/>
          </p:cNvSpPr>
          <p:nvPr>
            <p:ph type="title" idx="9"/>
          </p:nvPr>
        </p:nvSpPr>
        <p:spPr>
          <a:xfrm>
            <a:off x="867825" y="2437325"/>
            <a:ext cx="508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subTitle" idx="5"/>
          </p:nvPr>
        </p:nvSpPr>
        <p:spPr>
          <a:xfrm>
            <a:off x="1726000" y="2666847"/>
            <a:ext cx="28272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ko-KR" altLang="en-US" dirty="0" smtClean="0"/>
              <a:t>디자인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 flipH="1">
            <a:off x="4992115" y="1722250"/>
            <a:ext cx="29205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/>
              <a:t>기존 사이트</a:t>
            </a:r>
            <a:endParaRPr sz="4000" dirty="0"/>
          </a:p>
        </p:txBody>
      </p:sp>
      <p:sp>
        <p:nvSpPr>
          <p:cNvPr id="392" name="Google Shape;392;p63"/>
          <p:cNvSpPr txBox="1">
            <a:spLocks noGrp="1"/>
          </p:cNvSpPr>
          <p:nvPr>
            <p:ph type="subTitle" idx="1"/>
          </p:nvPr>
        </p:nvSpPr>
        <p:spPr>
          <a:xfrm flipH="1">
            <a:off x="5010774" y="3286600"/>
            <a:ext cx="3391103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과도한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일반 사용자가 이해하기 어려움</a:t>
            </a:r>
            <a:endParaRPr lang="en-US" altLang="ko-KR" dirty="0" smtClean="0"/>
          </a:p>
        </p:txBody>
      </p:sp>
      <p:grpSp>
        <p:nvGrpSpPr>
          <p:cNvPr id="8" name="Google Shape;2524;p128"/>
          <p:cNvGrpSpPr/>
          <p:nvPr/>
        </p:nvGrpSpPr>
        <p:grpSpPr>
          <a:xfrm>
            <a:off x="6247404" y="1461493"/>
            <a:ext cx="521514" cy="521514"/>
            <a:chOff x="5681300" y="2527788"/>
            <a:chExt cx="805800" cy="805800"/>
          </a:xfrm>
        </p:grpSpPr>
        <p:sp>
          <p:nvSpPr>
            <p:cNvPr id="9" name="Google Shape;2525;p12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6;p12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8904" cy="267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098"/>
            <a:ext cx="3988904" cy="109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378"/>
            <a:ext cx="3988904" cy="137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>
            <a:spLocks noGrp="1"/>
          </p:cNvSpPr>
          <p:nvPr>
            <p:ph type="title"/>
          </p:nvPr>
        </p:nvSpPr>
        <p:spPr>
          <a:xfrm>
            <a:off x="1232441" y="2729345"/>
            <a:ext cx="3152523" cy="598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Intention of Production</a:t>
            </a:r>
            <a:endParaRPr dirty="0"/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1"/>
          </p:nvPr>
        </p:nvSpPr>
        <p:spPr>
          <a:xfrm>
            <a:off x="875250" y="3249286"/>
            <a:ext cx="32214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en-US" dirty="0" smtClean="0"/>
              <a:t>iPhone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관한 정보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깔끔한 디자인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ko-KR" altLang="en-US" dirty="0" smtClean="0"/>
              <a:t>다양한 서비스 정보</a:t>
            </a:r>
            <a:endParaRPr dirty="0"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0" y="1817572"/>
            <a:ext cx="4679700" cy="33259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0;p67"/>
          <p:cNvSpPr/>
          <p:nvPr/>
        </p:nvSpPr>
        <p:spPr>
          <a:xfrm>
            <a:off x="414941" y="2341486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981295" y="907472"/>
            <a:ext cx="2655523" cy="677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>
              <a:buClr>
                <a:srgbClr val="FFFFFF"/>
              </a:buClr>
              <a:buNone/>
            </a:pPr>
            <a:r>
              <a:rPr lang="en-US" altLang="ko-KR" dirty="0" smtClean="0"/>
              <a:t>Production Design</a:t>
            </a:r>
            <a:endParaRPr dirty="0"/>
          </a:p>
        </p:txBody>
      </p:sp>
      <p:sp>
        <p:nvSpPr>
          <p:cNvPr id="415" name="Google Shape;415;p66"/>
          <p:cNvSpPr txBox="1">
            <a:spLocks noGrp="1"/>
          </p:cNvSpPr>
          <p:nvPr>
            <p:ph type="subTitle" idx="1"/>
          </p:nvPr>
        </p:nvSpPr>
        <p:spPr>
          <a:xfrm>
            <a:off x="257618" y="1724972"/>
            <a:ext cx="3379200" cy="2745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깔끔하고 알기 쉬운 정보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Selling Point</a:t>
            </a:r>
            <a:r>
              <a:rPr lang="ko-KR" altLang="en-US" dirty="0" smtClean="0"/>
              <a:t>에 부합하는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6" y="0"/>
            <a:ext cx="4933040" cy="4737090"/>
          </a:xfrm>
          <a:prstGeom prst="rect">
            <a:avLst/>
          </a:prstGeom>
        </p:spPr>
      </p:pic>
      <p:sp>
        <p:nvSpPr>
          <p:cNvPr id="6" name="Google Shape;420;p67"/>
          <p:cNvSpPr/>
          <p:nvPr/>
        </p:nvSpPr>
        <p:spPr>
          <a:xfrm>
            <a:off x="163795" y="644305"/>
            <a:ext cx="817500" cy="8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36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>
            <a:spLocks noGrp="1"/>
          </p:cNvSpPr>
          <p:nvPr>
            <p:ph type="title"/>
          </p:nvPr>
        </p:nvSpPr>
        <p:spPr>
          <a:xfrm>
            <a:off x="5257104" y="213232"/>
            <a:ext cx="37962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시각화</a:t>
            </a:r>
            <a:endParaRPr dirty="0"/>
          </a:p>
        </p:txBody>
      </p:sp>
      <p:sp>
        <p:nvSpPr>
          <p:cNvPr id="435" name="Google Shape;435;p69"/>
          <p:cNvSpPr txBox="1">
            <a:spLocks noGrp="1"/>
          </p:cNvSpPr>
          <p:nvPr>
            <p:ph type="subTitle" idx="1"/>
          </p:nvPr>
        </p:nvSpPr>
        <p:spPr>
          <a:xfrm>
            <a:off x="5257104" y="1524699"/>
            <a:ext cx="37962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다양한 효과로 시각에 재미를 더함</a:t>
            </a:r>
            <a:endParaRPr lang="en-US" altLang="ko-K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원하는 정보를 볼 수 있는 기능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8473" cy="486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>
            <a:spLocks noGrp="1"/>
          </p:cNvSpPr>
          <p:nvPr>
            <p:ph type="subTitle" idx="1"/>
          </p:nvPr>
        </p:nvSpPr>
        <p:spPr>
          <a:xfrm>
            <a:off x="-854971" y="3338507"/>
            <a:ext cx="5488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Apple Music</a:t>
            </a:r>
            <a:endParaRPr dirty="0"/>
          </a:p>
        </p:txBody>
      </p:sp>
      <p:sp>
        <p:nvSpPr>
          <p:cNvPr id="408" name="Google Shape;408;p65"/>
          <p:cNvSpPr txBox="1">
            <a:spLocks noGrp="1"/>
          </p:cNvSpPr>
          <p:nvPr>
            <p:ph type="title"/>
          </p:nvPr>
        </p:nvSpPr>
        <p:spPr>
          <a:xfrm>
            <a:off x="107360" y="2219326"/>
            <a:ext cx="3685858" cy="83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Apple </a:t>
            </a:r>
            <a:r>
              <a:rPr lang="ko-KR" altLang="en-US" dirty="0" smtClean="0"/>
              <a:t>에서 제공하는 서비스</a:t>
            </a:r>
            <a:endParaRPr dirty="0"/>
          </a:p>
        </p:txBody>
      </p:sp>
      <p:sp>
        <p:nvSpPr>
          <p:cNvPr id="409" name="Google Shape;409;p65"/>
          <p:cNvSpPr/>
          <p:nvPr/>
        </p:nvSpPr>
        <p:spPr>
          <a:xfrm>
            <a:off x="1548839" y="1262992"/>
            <a:ext cx="680576" cy="674816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90" y="0"/>
            <a:ext cx="528151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1" b="14581"/>
          <a:stretch/>
        </p:blipFill>
        <p:spPr>
          <a:xfrm>
            <a:off x="852561" y="2698213"/>
            <a:ext cx="2985148" cy="24452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1" y="0"/>
            <a:ext cx="3148657" cy="3085175"/>
          </a:xfrm>
          <a:prstGeom prst="rect">
            <a:avLst/>
          </a:prstGeom>
        </p:spPr>
      </p:pic>
      <p:sp>
        <p:nvSpPr>
          <p:cNvPr id="493" name="Google Shape;493;p75"/>
          <p:cNvSpPr txBox="1">
            <a:spLocks noGrp="1"/>
          </p:cNvSpPr>
          <p:nvPr>
            <p:ph type="title"/>
          </p:nvPr>
        </p:nvSpPr>
        <p:spPr>
          <a:xfrm>
            <a:off x="5341375" y="2204280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Entertainment</a:t>
            </a:r>
            <a:endParaRPr dirty="0"/>
          </a:p>
        </p:txBody>
      </p:sp>
      <p:sp>
        <p:nvSpPr>
          <p:cNvPr id="494" name="Google Shape;494;p75"/>
          <p:cNvSpPr txBox="1">
            <a:spLocks noGrp="1"/>
          </p:cNvSpPr>
          <p:nvPr>
            <p:ph type="subTitle" idx="1"/>
          </p:nvPr>
        </p:nvSpPr>
        <p:spPr>
          <a:xfrm>
            <a:off x="5112327" y="2519375"/>
            <a:ext cx="3318448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애플에서 런칭한 서비스페이지로 현재는 </a:t>
            </a:r>
            <a:r>
              <a:rPr lang="en-US" altLang="ko-KR" dirty="0" smtClean="0"/>
              <a:t>Music</a:t>
            </a:r>
            <a:r>
              <a:rPr lang="ko-KR" altLang="en-US" dirty="0" smtClean="0"/>
              <a:t>서비스를 구현했습니다</a:t>
            </a:r>
            <a:endParaRPr dirty="0"/>
          </a:p>
        </p:txBody>
      </p:sp>
      <p:sp>
        <p:nvSpPr>
          <p:cNvPr id="495" name="Google Shape;495;p75"/>
          <p:cNvSpPr txBox="1">
            <a:spLocks noGrp="1"/>
          </p:cNvSpPr>
          <p:nvPr>
            <p:ph type="title" idx="2"/>
          </p:nvPr>
        </p:nvSpPr>
        <p:spPr>
          <a:xfrm>
            <a:off x="5341375" y="3524509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Support</a:t>
            </a:r>
            <a:endParaRPr dirty="0"/>
          </a:p>
        </p:txBody>
      </p:sp>
      <p:sp>
        <p:nvSpPr>
          <p:cNvPr id="496" name="Google Shape;496;p75"/>
          <p:cNvSpPr txBox="1">
            <a:spLocks noGrp="1"/>
          </p:cNvSpPr>
          <p:nvPr>
            <p:ph type="subTitle" idx="3"/>
          </p:nvPr>
        </p:nvSpPr>
        <p:spPr>
          <a:xfrm>
            <a:off x="5341375" y="3839627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애플 기기에 대한 </a:t>
            </a:r>
            <a:r>
              <a:rPr lang="en-US" altLang="ko-KR" dirty="0" smtClean="0"/>
              <a:t>support</a:t>
            </a:r>
            <a:r>
              <a:rPr lang="ko-KR" altLang="en-US" dirty="0" smtClean="0"/>
              <a:t>를 담당하는 페이지입니다</a:t>
            </a:r>
            <a:endParaRPr dirty="0"/>
          </a:p>
        </p:txBody>
      </p:sp>
      <p:sp>
        <p:nvSpPr>
          <p:cNvPr id="497" name="Google Shape;497;p75"/>
          <p:cNvSpPr txBox="1">
            <a:spLocks noGrp="1"/>
          </p:cNvSpPr>
          <p:nvPr>
            <p:ph type="title" idx="4"/>
          </p:nvPr>
        </p:nvSpPr>
        <p:spPr>
          <a:xfrm>
            <a:off x="724982" y="2623080"/>
            <a:ext cx="345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Which service You want?</a:t>
            </a:r>
            <a:endParaRPr dirty="0"/>
          </a:p>
        </p:txBody>
      </p:sp>
      <p:sp>
        <p:nvSpPr>
          <p:cNvPr id="498" name="Google Shape;498;p75"/>
          <p:cNvSpPr txBox="1">
            <a:spLocks noGrp="1"/>
          </p:cNvSpPr>
          <p:nvPr>
            <p:ph type="title" idx="5"/>
          </p:nvPr>
        </p:nvSpPr>
        <p:spPr>
          <a:xfrm>
            <a:off x="5341375" y="738073"/>
            <a:ext cx="30894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Production</a:t>
            </a:r>
            <a:endParaRPr dirty="0"/>
          </a:p>
        </p:txBody>
      </p:sp>
      <p:sp>
        <p:nvSpPr>
          <p:cNvPr id="499" name="Google Shape;499;p75"/>
          <p:cNvSpPr txBox="1">
            <a:spLocks noGrp="1"/>
          </p:cNvSpPr>
          <p:nvPr>
            <p:ph type="subTitle" idx="6"/>
          </p:nvPr>
        </p:nvSpPr>
        <p:spPr>
          <a:xfrm>
            <a:off x="5341375" y="1053148"/>
            <a:ext cx="30894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메인페이지로 아이폰</a:t>
            </a:r>
            <a:r>
              <a:rPr lang="en-US" altLang="ko-KR" dirty="0" smtClean="0"/>
              <a:t>14</a:t>
            </a:r>
            <a:r>
              <a:rPr lang="ko-KR" altLang="en-US" dirty="0" smtClean="0"/>
              <a:t>프로에 대한 정보를 제공합니다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7"/>
          <p:cNvSpPr txBox="1">
            <a:spLocks noGrp="1"/>
          </p:cNvSpPr>
          <p:nvPr>
            <p:ph type="title"/>
          </p:nvPr>
        </p:nvSpPr>
        <p:spPr>
          <a:xfrm flipH="1">
            <a:off x="724575" y="2729500"/>
            <a:ext cx="28218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/>
            <a:r>
              <a:rPr lang="en-US" altLang="ko-KR" dirty="0"/>
              <a:t>Production Technique</a:t>
            </a:r>
            <a:endParaRPr lang="ko-KR" altLang="en-US" dirty="0"/>
          </a:p>
        </p:txBody>
      </p:sp>
      <p:sp>
        <p:nvSpPr>
          <p:cNvPr id="1563" name="Google Shape;1563;p107"/>
          <p:cNvSpPr txBox="1">
            <a:spLocks noGrp="1"/>
          </p:cNvSpPr>
          <p:nvPr>
            <p:ph type="title" idx="2"/>
          </p:nvPr>
        </p:nvSpPr>
        <p:spPr>
          <a:xfrm flipH="1">
            <a:off x="724575" y="1959600"/>
            <a:ext cx="2821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564" name="Google Shape;1564;p107"/>
          <p:cNvSpPr txBox="1">
            <a:spLocks noGrp="1"/>
          </p:cNvSpPr>
          <p:nvPr>
            <p:ph type="subTitle" idx="1"/>
          </p:nvPr>
        </p:nvSpPr>
        <p:spPr>
          <a:xfrm flipH="1">
            <a:off x="992325" y="3891800"/>
            <a:ext cx="2286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제작기법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orful Ink XL by Slidesgo_CORREGIDA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78E5EC"/>
      </a:accent1>
      <a:accent2>
        <a:srgbClr val="9100A7"/>
      </a:accent2>
      <a:accent3>
        <a:srgbClr val="E7496C"/>
      </a:accent3>
      <a:accent4>
        <a:srgbClr val="78E5EC"/>
      </a:accent4>
      <a:accent5>
        <a:srgbClr val="F1BE30"/>
      </a:accent5>
      <a:accent6>
        <a:srgbClr val="4343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284</Words>
  <Application>Microsoft Office PowerPoint</Application>
  <PresentationFormat>화면 슬라이드 쇼(16:9)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Roboto Mono Light</vt:lpstr>
      <vt:lpstr>Squada One</vt:lpstr>
      <vt:lpstr>Ubuntu</vt:lpstr>
      <vt:lpstr>Arial</vt:lpstr>
      <vt:lpstr>Roboto Mono</vt:lpstr>
      <vt:lpstr>Colorful Ink XL by Slidesgo_CORREGIDA</vt:lpstr>
      <vt:lpstr>Apple iPhone14 Pro</vt:lpstr>
      <vt:lpstr>1</vt:lpstr>
      <vt:lpstr>기존 사이트</vt:lpstr>
      <vt:lpstr>Intention of Production</vt:lpstr>
      <vt:lpstr>Production Design</vt:lpstr>
      <vt:lpstr>다양한 시각화</vt:lpstr>
      <vt:lpstr>Apple 에서 제공하는 서비스</vt:lpstr>
      <vt:lpstr>Entertainment</vt:lpstr>
      <vt:lpstr>Production Technique</vt:lpstr>
      <vt:lpstr>Neptune</vt:lpstr>
      <vt:lpstr>1</vt:lpstr>
      <vt:lpstr>Main Page</vt:lpstr>
      <vt:lpstr>Main Page</vt:lpstr>
      <vt:lpstr>1</vt:lpstr>
      <vt:lpstr>Click &amp; Scroll</vt:lpstr>
      <vt:lpstr>Scroll &amp; Move</vt:lpstr>
      <vt:lpstr>1</vt:lpstr>
      <vt:lpstr>Mobile Web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iPhone14</dc:title>
  <dc:creator>Administrator</dc:creator>
  <cp:lastModifiedBy>user</cp:lastModifiedBy>
  <cp:revision>19</cp:revision>
  <dcterms:modified xsi:type="dcterms:W3CDTF">2023-04-03T07:58:17Z</dcterms:modified>
</cp:coreProperties>
</file>